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888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560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787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033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527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608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553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82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195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96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15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FA3DAD-99CB-492D-B603-96E45C74EF06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3B83E-691F-4EE4-A032-3B7EC8E9D3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690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C06DB-B084-4692-A23D-4664D60BEB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Aiming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0A0D20-BCA5-44FB-BBD8-A17A379A1A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Brennen Green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FE8CA48-7D4D-4584-8BB4-994ECA4109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6838"/>
            <a:ext cx="12192000" cy="666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211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20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4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Aiming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Aiming Code</dc:title>
  <dc:creator>Green, Brennen D.</dc:creator>
  <cp:lastModifiedBy>Green, Brennen D.</cp:lastModifiedBy>
  <cp:revision>2</cp:revision>
  <dcterms:created xsi:type="dcterms:W3CDTF">2020-04-20T22:29:52Z</dcterms:created>
  <dcterms:modified xsi:type="dcterms:W3CDTF">2020-04-20T22:48:17Z</dcterms:modified>
</cp:coreProperties>
</file>

<file path=docProps/thumbnail.jpeg>
</file>